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906000" cy="6858000" type="A4"/>
  <p:notesSz cx="9144000" cy="6858000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26">
          <p15:clr>
            <a:srgbClr val="A4A3A4"/>
          </p15:clr>
        </p15:guide>
        <p15:guide id="2" pos="308">
          <p15:clr>
            <a:srgbClr val="A4A3A4"/>
          </p15:clr>
        </p15:guide>
        <p15:guide id="3" pos="421">
          <p15:clr>
            <a:srgbClr val="A4A3A4"/>
          </p15:clr>
        </p15:guide>
        <p15:guide id="4" pos="398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hiISNEq2v0m7SBIDjL/IbAoBREg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катерина Павшенко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24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344" y="84"/>
      </p:cViewPr>
      <p:guideLst>
        <p:guide orient="horz" pos="3226"/>
        <p:guide pos="308"/>
        <p:guide pos="421"/>
        <p:guide pos="3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15" Type="http://schemas.openxmlformats.org/officeDocument/2006/relationships/commentAuthors" Target="commentAuthors.xml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311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4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038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935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68232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682329" y="1681164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46" b="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38" b="1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935" b="1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682329" y="2505076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3"/>
          </p:nvPr>
        </p:nvSpPr>
        <p:spPr>
          <a:xfrm>
            <a:off x="5014914" y="1681164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46" b="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38" b="1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935" b="1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4"/>
          </p:nvPr>
        </p:nvSpPr>
        <p:spPr>
          <a:xfrm>
            <a:off x="5014914" y="2505076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166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4211341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62"/>
            </a:lvl1pPr>
            <a:lvl2pPr marL="914400" lvl="1" indent="-3619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1454"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46"/>
            </a:lvl3pPr>
            <a:lvl4pPr marL="1828800" lvl="3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4pPr>
            <a:lvl5pPr marL="2286000" lvl="4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5pPr>
            <a:lvl6pPr marL="2743200" lvl="5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6pPr>
            <a:lvl7pPr marL="3200400" lvl="6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7pPr>
            <a:lvl8pPr marL="3657600" lvl="7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8pPr>
            <a:lvl9pPr marL="4114800" lvl="8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727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23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166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>
            <a:spLocks noGrp="1"/>
          </p:cNvSpPr>
          <p:nvPr>
            <p:ph type="pic" idx="2"/>
          </p:nvPr>
        </p:nvSpPr>
        <p:spPr>
          <a:xfrm>
            <a:off x="4211341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727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23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 rot="5400000">
            <a:off x="2777331" y="-270668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 rot="5400000">
            <a:off x="5251054" y="2203054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212033" y="0"/>
            <a:ext cx="2649752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1"/>
          <p:cNvGrpSpPr/>
          <p:nvPr/>
        </p:nvGrpSpPr>
        <p:grpSpPr>
          <a:xfrm>
            <a:off x="6947859" y="2496632"/>
            <a:ext cx="2971200" cy="1871712"/>
            <a:chOff x="6947859" y="2200962"/>
            <a:chExt cx="2971200" cy="1871712"/>
          </a:xfrm>
        </p:grpSpPr>
        <p:sp>
          <p:nvSpPr>
            <p:cNvPr id="96" name="Google Shape;96;p1"/>
            <p:cNvSpPr txBox="1"/>
            <p:nvPr/>
          </p:nvSpPr>
          <p:spPr>
            <a:xfrm>
              <a:off x="6947859" y="3513774"/>
              <a:ext cx="2509800" cy="55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 sz="140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РЕКОМЕНДАЦИИ               ДЛЯ РОДИТЕЛЕЙ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"/>
            <p:cNvSpPr txBox="1"/>
            <p:nvPr/>
          </p:nvSpPr>
          <p:spPr>
            <a:xfrm>
              <a:off x="6947859" y="2200962"/>
              <a:ext cx="2971200" cy="13588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ru-RU" sz="2000" b="1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КАК ГОВОРИТЬ                  О ЧУВСТВАХ                       И ПЕРЕЖИВАНИЯХ   С ПОДРОСТКОМ?</a:t>
              </a:r>
              <a:endParaRPr dirty="0"/>
            </a:p>
          </p:txBody>
        </p:sp>
      </p:grpSp>
      <p:sp>
        <p:nvSpPr>
          <p:cNvPr id="99" name="Google Shape;99;p1"/>
          <p:cNvSpPr txBox="1"/>
          <p:nvPr/>
        </p:nvSpPr>
        <p:spPr>
          <a:xfrm>
            <a:off x="240025" y="2506308"/>
            <a:ext cx="27420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EC2477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314125" y="2089774"/>
            <a:ext cx="2820900" cy="1406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0" i="0" u="none" strike="noStrike" cap="none">
                <a:solidFill>
                  <a:srgbClr val="E41753"/>
                </a:solidFill>
                <a:latin typeface="Golos Text"/>
                <a:ea typeface="Golos Text"/>
                <a:cs typeface="Golos Text"/>
                <a:sym typeface="Golos Text"/>
              </a:rPr>
              <a:t>БОЛЬШЕ ПОЛЕЗНОЙ ИНФОРМАЦИИ О ПОДРОСТКАХ   </a:t>
            </a:r>
            <a:br>
              <a:rPr lang="ru-RU" sz="1300" b="0" i="0" u="none" strike="noStrike" cap="none">
                <a:solidFill>
                  <a:srgbClr val="E41753"/>
                </a:solidFill>
                <a:latin typeface="Golos Text"/>
                <a:ea typeface="Golos Text"/>
                <a:cs typeface="Golos Text"/>
                <a:sym typeface="Golos Text"/>
              </a:rPr>
            </a:br>
            <a:r>
              <a:rPr lang="ru-RU" sz="1300" b="0" i="0" u="none" strike="noStrike" cap="none">
                <a:solidFill>
                  <a:srgbClr val="E41753"/>
                </a:solidFill>
                <a:latin typeface="Golos Text"/>
                <a:ea typeface="Golos Text"/>
                <a:cs typeface="Golos Text"/>
                <a:sym typeface="Golos Text"/>
              </a:rPr>
              <a:t>– В СОЦИАЛЬНЫХ СЕТЯХ </a:t>
            </a:r>
            <a:r>
              <a:rPr lang="ru-RU" sz="1300" b="1" i="0" u="none" strike="noStrike" cap="none">
                <a:solidFill>
                  <a:srgbClr val="E41753"/>
                </a:solidFill>
                <a:latin typeface="Golos Text"/>
                <a:ea typeface="Golos Text"/>
                <a:cs typeface="Golos Text"/>
                <a:sym typeface="Golos Text"/>
              </a:rPr>
              <a:t>ФЕДЕРАЛЬНОГО ПОДРОСТКОВОГО ЦЕНТРА</a:t>
            </a:r>
            <a:endParaRPr sz="1300" b="1" i="0" u="none" strike="noStrike" cap="none">
              <a:solidFill>
                <a:srgbClr val="E41753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293188" y="4834431"/>
            <a:ext cx="1149900" cy="35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E41753"/>
                </a:solidFill>
                <a:latin typeface="Golos Text"/>
                <a:ea typeface="Golos Text"/>
                <a:cs typeface="Golos Text"/>
                <a:sym typeface="Golos Text"/>
              </a:rPr>
              <a:t>ВКонтакте</a:t>
            </a:r>
            <a:endParaRPr sz="1000" b="1" i="0" u="none" strike="noStrike" cap="none">
              <a:solidFill>
                <a:srgbClr val="E41753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1778963" y="4834431"/>
            <a:ext cx="1149900" cy="5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E41753"/>
                </a:solidFill>
                <a:latin typeface="Golos Text"/>
                <a:ea typeface="Golos Text"/>
                <a:cs typeface="Golos Text"/>
                <a:sym typeface="Golos Text"/>
              </a:rPr>
              <a:t>Телеграм-канал</a:t>
            </a:r>
            <a:endParaRPr sz="1000" b="1" i="0" u="none" strike="noStrike" cap="none">
              <a:solidFill>
                <a:srgbClr val="E41753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110" name="Google Shape;11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987" y="3786249"/>
            <a:ext cx="1053102" cy="10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27350" y="3786249"/>
            <a:ext cx="1053102" cy="1053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9CC6FA-D339-1535-2E82-7179677CE4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31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661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2506</TotalTime>
  <Words>19</Words>
  <Application>Microsoft Office PowerPoint</Application>
  <PresentationFormat>Лист A4 (210x297 мм)</PresentationFormat>
  <Paragraphs>5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Golos Text</vt:lpstr>
      <vt:lpstr>Calibri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Matebook</dc:creator>
  <cp:lastModifiedBy>User</cp:lastModifiedBy>
  <cp:revision>15</cp:revision>
  <dcterms:modified xsi:type="dcterms:W3CDTF">2024-04-15T10:24:34Z</dcterms:modified>
</cp:coreProperties>
</file>